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2" r:id="rId1"/>
  </p:sldMasterIdLst>
  <p:notesMasterIdLst>
    <p:notesMasterId r:id="rId5"/>
  </p:notesMasterIdLst>
  <p:sldIdLst>
    <p:sldId id="256" r:id="rId2"/>
    <p:sldId id="258" r:id="rId3"/>
    <p:sldId id="257" r:id="rId4"/>
  </p:sldIdLst>
  <p:sldSz cx="21599525" cy="648017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41" userDrawn="1">
          <p15:clr>
            <a:srgbClr val="A4A3A4"/>
          </p15:clr>
        </p15:guide>
        <p15:guide id="2" pos="680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68" d="100"/>
          <a:sy n="68" d="100"/>
        </p:scale>
        <p:origin x="108" y="954"/>
      </p:cViewPr>
      <p:guideLst>
        <p:guide orient="horz" pos="2041"/>
        <p:guide pos="680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EA172E-FD0A-4322-B5DB-79156DEAE587}" type="datetimeFigureOut">
              <a:rPr lang="en-GB" smtClean="0"/>
              <a:t>25/08/2020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1712913" y="1143000"/>
            <a:ext cx="10283826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E13BA9-99EC-4F6C-B229-56CE9872D1A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808675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E13BA9-99EC-4F6C-B229-56CE9872D1A8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73167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9941" y="1060529"/>
            <a:ext cx="16199644" cy="2256061"/>
          </a:xfrm>
        </p:spPr>
        <p:txBody>
          <a:bodyPr anchor="b"/>
          <a:lstStyle>
            <a:lvl1pPr algn="ctr">
              <a:defRPr sz="566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9941" y="3403592"/>
            <a:ext cx="16199644" cy="1564542"/>
          </a:xfrm>
        </p:spPr>
        <p:txBody>
          <a:bodyPr/>
          <a:lstStyle>
            <a:lvl1pPr marL="0" indent="0" algn="ctr">
              <a:buNone/>
              <a:defRPr sz="2268"/>
            </a:lvl1pPr>
            <a:lvl2pPr marL="432008" indent="0" algn="ctr">
              <a:buNone/>
              <a:defRPr sz="1890"/>
            </a:lvl2pPr>
            <a:lvl3pPr marL="864017" indent="0" algn="ctr">
              <a:buNone/>
              <a:defRPr sz="1701"/>
            </a:lvl3pPr>
            <a:lvl4pPr marL="1296025" indent="0" algn="ctr">
              <a:buNone/>
              <a:defRPr sz="1512"/>
            </a:lvl4pPr>
            <a:lvl5pPr marL="1728033" indent="0" algn="ctr">
              <a:buNone/>
              <a:defRPr sz="1512"/>
            </a:lvl5pPr>
            <a:lvl6pPr marL="2160041" indent="0" algn="ctr">
              <a:buNone/>
              <a:defRPr sz="1512"/>
            </a:lvl6pPr>
            <a:lvl7pPr marL="2592050" indent="0" algn="ctr">
              <a:buNone/>
              <a:defRPr sz="1512"/>
            </a:lvl7pPr>
            <a:lvl8pPr marL="3024058" indent="0" algn="ctr">
              <a:buNone/>
              <a:defRPr sz="1512"/>
            </a:lvl8pPr>
            <a:lvl9pPr marL="3456066" indent="0" algn="ctr">
              <a:buNone/>
              <a:defRPr sz="151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71C87-D673-4310-9011-FBACC5C4935E}" type="datetimeFigureOut">
              <a:rPr lang="en-GB" smtClean="0"/>
              <a:t>25/08/2020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E1FD3-6BAA-4802-B236-46010E91EAC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85014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71C87-D673-4310-9011-FBACC5C4935E}" type="datetimeFigureOut">
              <a:rPr lang="en-GB" smtClean="0"/>
              <a:t>25/08/2020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E1FD3-6BAA-4802-B236-46010E91EAC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1948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5457160" y="345009"/>
            <a:ext cx="4657398" cy="549164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967" y="345009"/>
            <a:ext cx="13702199" cy="549164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71C87-D673-4310-9011-FBACC5C4935E}" type="datetimeFigureOut">
              <a:rPr lang="en-GB" smtClean="0"/>
              <a:t>25/08/2020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E1FD3-6BAA-4802-B236-46010E91EAC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58585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71C87-D673-4310-9011-FBACC5C4935E}" type="datetimeFigureOut">
              <a:rPr lang="en-GB" smtClean="0"/>
              <a:t>25/08/2020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E1FD3-6BAA-4802-B236-46010E91EAC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74842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3718" y="1615545"/>
            <a:ext cx="18629590" cy="2695572"/>
          </a:xfrm>
        </p:spPr>
        <p:txBody>
          <a:bodyPr anchor="b"/>
          <a:lstStyle>
            <a:lvl1pPr>
              <a:defRPr sz="566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73718" y="4336618"/>
            <a:ext cx="18629590" cy="1417538"/>
          </a:xfrm>
        </p:spPr>
        <p:txBody>
          <a:bodyPr/>
          <a:lstStyle>
            <a:lvl1pPr marL="0" indent="0">
              <a:buNone/>
              <a:defRPr sz="2268">
                <a:solidFill>
                  <a:schemeClr val="tx1">
                    <a:tint val="75000"/>
                  </a:schemeClr>
                </a:solidFill>
              </a:defRPr>
            </a:lvl1pPr>
            <a:lvl2pPr marL="432008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2pPr>
            <a:lvl3pPr marL="864017" indent="0">
              <a:buNone/>
              <a:defRPr sz="1701">
                <a:solidFill>
                  <a:schemeClr val="tx1">
                    <a:tint val="75000"/>
                  </a:schemeClr>
                </a:solidFill>
              </a:defRPr>
            </a:lvl3pPr>
            <a:lvl4pPr marL="1296025" indent="0">
              <a:buNone/>
              <a:defRPr sz="1512">
                <a:solidFill>
                  <a:schemeClr val="tx1">
                    <a:tint val="75000"/>
                  </a:schemeClr>
                </a:solidFill>
              </a:defRPr>
            </a:lvl4pPr>
            <a:lvl5pPr marL="1728033" indent="0">
              <a:buNone/>
              <a:defRPr sz="1512">
                <a:solidFill>
                  <a:schemeClr val="tx1">
                    <a:tint val="75000"/>
                  </a:schemeClr>
                </a:solidFill>
              </a:defRPr>
            </a:lvl5pPr>
            <a:lvl6pPr marL="2160041" indent="0">
              <a:buNone/>
              <a:defRPr sz="1512">
                <a:solidFill>
                  <a:schemeClr val="tx1">
                    <a:tint val="75000"/>
                  </a:schemeClr>
                </a:solidFill>
              </a:defRPr>
            </a:lvl6pPr>
            <a:lvl7pPr marL="2592050" indent="0">
              <a:buNone/>
              <a:defRPr sz="1512">
                <a:solidFill>
                  <a:schemeClr val="tx1">
                    <a:tint val="75000"/>
                  </a:schemeClr>
                </a:solidFill>
              </a:defRPr>
            </a:lvl7pPr>
            <a:lvl8pPr marL="3024058" indent="0">
              <a:buNone/>
              <a:defRPr sz="1512">
                <a:solidFill>
                  <a:schemeClr val="tx1">
                    <a:tint val="75000"/>
                  </a:schemeClr>
                </a:solidFill>
              </a:defRPr>
            </a:lvl8pPr>
            <a:lvl9pPr marL="3456066" indent="0">
              <a:buNone/>
              <a:defRPr sz="151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71C87-D673-4310-9011-FBACC5C4935E}" type="datetimeFigureOut">
              <a:rPr lang="en-GB" smtClean="0"/>
              <a:t>25/08/2020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E1FD3-6BAA-4802-B236-46010E91EAC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36809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967" y="1725046"/>
            <a:ext cx="9179798" cy="41116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34760" y="1725046"/>
            <a:ext cx="9179798" cy="41116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71C87-D673-4310-9011-FBACC5C4935E}" type="datetimeFigureOut">
              <a:rPr lang="en-GB" smtClean="0"/>
              <a:t>25/08/2020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E1FD3-6BAA-4802-B236-46010E91EAC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48355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7781" y="345010"/>
            <a:ext cx="18629590" cy="125253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7781" y="1588543"/>
            <a:ext cx="9137611" cy="778521"/>
          </a:xfrm>
        </p:spPr>
        <p:txBody>
          <a:bodyPr anchor="b"/>
          <a:lstStyle>
            <a:lvl1pPr marL="0" indent="0">
              <a:buNone/>
              <a:defRPr sz="2268" b="1"/>
            </a:lvl1pPr>
            <a:lvl2pPr marL="432008" indent="0">
              <a:buNone/>
              <a:defRPr sz="1890" b="1"/>
            </a:lvl2pPr>
            <a:lvl3pPr marL="864017" indent="0">
              <a:buNone/>
              <a:defRPr sz="1701" b="1"/>
            </a:lvl3pPr>
            <a:lvl4pPr marL="1296025" indent="0">
              <a:buNone/>
              <a:defRPr sz="1512" b="1"/>
            </a:lvl4pPr>
            <a:lvl5pPr marL="1728033" indent="0">
              <a:buNone/>
              <a:defRPr sz="1512" b="1"/>
            </a:lvl5pPr>
            <a:lvl6pPr marL="2160041" indent="0">
              <a:buNone/>
              <a:defRPr sz="1512" b="1"/>
            </a:lvl6pPr>
            <a:lvl7pPr marL="2592050" indent="0">
              <a:buNone/>
              <a:defRPr sz="1512" b="1"/>
            </a:lvl7pPr>
            <a:lvl8pPr marL="3024058" indent="0">
              <a:buNone/>
              <a:defRPr sz="1512" b="1"/>
            </a:lvl8pPr>
            <a:lvl9pPr marL="3456066" indent="0">
              <a:buNone/>
              <a:defRPr sz="151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7781" y="2367064"/>
            <a:ext cx="9137611" cy="34815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0934760" y="1588543"/>
            <a:ext cx="9182611" cy="778521"/>
          </a:xfrm>
        </p:spPr>
        <p:txBody>
          <a:bodyPr anchor="b"/>
          <a:lstStyle>
            <a:lvl1pPr marL="0" indent="0">
              <a:buNone/>
              <a:defRPr sz="2268" b="1"/>
            </a:lvl1pPr>
            <a:lvl2pPr marL="432008" indent="0">
              <a:buNone/>
              <a:defRPr sz="1890" b="1"/>
            </a:lvl2pPr>
            <a:lvl3pPr marL="864017" indent="0">
              <a:buNone/>
              <a:defRPr sz="1701" b="1"/>
            </a:lvl3pPr>
            <a:lvl4pPr marL="1296025" indent="0">
              <a:buNone/>
              <a:defRPr sz="1512" b="1"/>
            </a:lvl4pPr>
            <a:lvl5pPr marL="1728033" indent="0">
              <a:buNone/>
              <a:defRPr sz="1512" b="1"/>
            </a:lvl5pPr>
            <a:lvl6pPr marL="2160041" indent="0">
              <a:buNone/>
              <a:defRPr sz="1512" b="1"/>
            </a:lvl6pPr>
            <a:lvl7pPr marL="2592050" indent="0">
              <a:buNone/>
              <a:defRPr sz="1512" b="1"/>
            </a:lvl7pPr>
            <a:lvl8pPr marL="3024058" indent="0">
              <a:buNone/>
              <a:defRPr sz="1512" b="1"/>
            </a:lvl8pPr>
            <a:lvl9pPr marL="3456066" indent="0">
              <a:buNone/>
              <a:defRPr sz="151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0934760" y="2367064"/>
            <a:ext cx="9182611" cy="34815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71C87-D673-4310-9011-FBACC5C4935E}" type="datetimeFigureOut">
              <a:rPr lang="en-GB" smtClean="0"/>
              <a:t>25/08/2020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E1FD3-6BAA-4802-B236-46010E91EAC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49496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71C87-D673-4310-9011-FBACC5C4935E}" type="datetimeFigureOut">
              <a:rPr lang="en-GB" smtClean="0"/>
              <a:t>25/08/2020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E1FD3-6BAA-4802-B236-46010E91EAC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90401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71C87-D673-4310-9011-FBACC5C4935E}" type="datetimeFigureOut">
              <a:rPr lang="en-GB" smtClean="0"/>
              <a:t>25/08/2020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E1FD3-6BAA-4802-B236-46010E91EAC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04957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7782" y="432012"/>
            <a:ext cx="6966408" cy="1512041"/>
          </a:xfrm>
        </p:spPr>
        <p:txBody>
          <a:bodyPr anchor="b"/>
          <a:lstStyle>
            <a:lvl1pPr>
              <a:defRPr sz="302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82611" y="933026"/>
            <a:ext cx="10934760" cy="4605124"/>
          </a:xfrm>
        </p:spPr>
        <p:txBody>
          <a:bodyPr/>
          <a:lstStyle>
            <a:lvl1pPr>
              <a:defRPr sz="3024"/>
            </a:lvl1pPr>
            <a:lvl2pPr>
              <a:defRPr sz="2646"/>
            </a:lvl2pPr>
            <a:lvl3pPr>
              <a:defRPr sz="2268"/>
            </a:lvl3pPr>
            <a:lvl4pPr>
              <a:defRPr sz="1890"/>
            </a:lvl4pPr>
            <a:lvl5pPr>
              <a:defRPr sz="1890"/>
            </a:lvl5pPr>
            <a:lvl6pPr>
              <a:defRPr sz="1890"/>
            </a:lvl6pPr>
            <a:lvl7pPr>
              <a:defRPr sz="1890"/>
            </a:lvl7pPr>
            <a:lvl8pPr>
              <a:defRPr sz="1890"/>
            </a:lvl8pPr>
            <a:lvl9pPr>
              <a:defRPr sz="189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7782" y="1944052"/>
            <a:ext cx="6966408" cy="3601598"/>
          </a:xfrm>
        </p:spPr>
        <p:txBody>
          <a:bodyPr/>
          <a:lstStyle>
            <a:lvl1pPr marL="0" indent="0">
              <a:buNone/>
              <a:defRPr sz="1512"/>
            </a:lvl1pPr>
            <a:lvl2pPr marL="432008" indent="0">
              <a:buNone/>
              <a:defRPr sz="1323"/>
            </a:lvl2pPr>
            <a:lvl3pPr marL="864017" indent="0">
              <a:buNone/>
              <a:defRPr sz="1134"/>
            </a:lvl3pPr>
            <a:lvl4pPr marL="1296025" indent="0">
              <a:buNone/>
              <a:defRPr sz="945"/>
            </a:lvl4pPr>
            <a:lvl5pPr marL="1728033" indent="0">
              <a:buNone/>
              <a:defRPr sz="945"/>
            </a:lvl5pPr>
            <a:lvl6pPr marL="2160041" indent="0">
              <a:buNone/>
              <a:defRPr sz="945"/>
            </a:lvl6pPr>
            <a:lvl7pPr marL="2592050" indent="0">
              <a:buNone/>
              <a:defRPr sz="945"/>
            </a:lvl7pPr>
            <a:lvl8pPr marL="3024058" indent="0">
              <a:buNone/>
              <a:defRPr sz="945"/>
            </a:lvl8pPr>
            <a:lvl9pPr marL="3456066" indent="0">
              <a:buNone/>
              <a:defRPr sz="94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71C87-D673-4310-9011-FBACC5C4935E}" type="datetimeFigureOut">
              <a:rPr lang="en-GB" smtClean="0"/>
              <a:t>25/08/2020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E1FD3-6BAA-4802-B236-46010E91EAC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18422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7782" y="432012"/>
            <a:ext cx="6966408" cy="1512041"/>
          </a:xfrm>
        </p:spPr>
        <p:txBody>
          <a:bodyPr anchor="b"/>
          <a:lstStyle>
            <a:lvl1pPr>
              <a:defRPr sz="302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82611" y="933026"/>
            <a:ext cx="10934760" cy="4605124"/>
          </a:xfrm>
        </p:spPr>
        <p:txBody>
          <a:bodyPr anchor="t"/>
          <a:lstStyle>
            <a:lvl1pPr marL="0" indent="0">
              <a:buNone/>
              <a:defRPr sz="3024"/>
            </a:lvl1pPr>
            <a:lvl2pPr marL="432008" indent="0">
              <a:buNone/>
              <a:defRPr sz="2646"/>
            </a:lvl2pPr>
            <a:lvl3pPr marL="864017" indent="0">
              <a:buNone/>
              <a:defRPr sz="2268"/>
            </a:lvl3pPr>
            <a:lvl4pPr marL="1296025" indent="0">
              <a:buNone/>
              <a:defRPr sz="1890"/>
            </a:lvl4pPr>
            <a:lvl5pPr marL="1728033" indent="0">
              <a:buNone/>
              <a:defRPr sz="1890"/>
            </a:lvl5pPr>
            <a:lvl6pPr marL="2160041" indent="0">
              <a:buNone/>
              <a:defRPr sz="1890"/>
            </a:lvl6pPr>
            <a:lvl7pPr marL="2592050" indent="0">
              <a:buNone/>
              <a:defRPr sz="1890"/>
            </a:lvl7pPr>
            <a:lvl8pPr marL="3024058" indent="0">
              <a:buNone/>
              <a:defRPr sz="1890"/>
            </a:lvl8pPr>
            <a:lvl9pPr marL="3456066" indent="0">
              <a:buNone/>
              <a:defRPr sz="189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7782" y="1944052"/>
            <a:ext cx="6966408" cy="3601598"/>
          </a:xfrm>
        </p:spPr>
        <p:txBody>
          <a:bodyPr/>
          <a:lstStyle>
            <a:lvl1pPr marL="0" indent="0">
              <a:buNone/>
              <a:defRPr sz="1512"/>
            </a:lvl1pPr>
            <a:lvl2pPr marL="432008" indent="0">
              <a:buNone/>
              <a:defRPr sz="1323"/>
            </a:lvl2pPr>
            <a:lvl3pPr marL="864017" indent="0">
              <a:buNone/>
              <a:defRPr sz="1134"/>
            </a:lvl3pPr>
            <a:lvl4pPr marL="1296025" indent="0">
              <a:buNone/>
              <a:defRPr sz="945"/>
            </a:lvl4pPr>
            <a:lvl5pPr marL="1728033" indent="0">
              <a:buNone/>
              <a:defRPr sz="945"/>
            </a:lvl5pPr>
            <a:lvl6pPr marL="2160041" indent="0">
              <a:buNone/>
              <a:defRPr sz="945"/>
            </a:lvl6pPr>
            <a:lvl7pPr marL="2592050" indent="0">
              <a:buNone/>
              <a:defRPr sz="945"/>
            </a:lvl7pPr>
            <a:lvl8pPr marL="3024058" indent="0">
              <a:buNone/>
              <a:defRPr sz="945"/>
            </a:lvl8pPr>
            <a:lvl9pPr marL="3456066" indent="0">
              <a:buNone/>
              <a:defRPr sz="94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71C87-D673-4310-9011-FBACC5C4935E}" type="datetimeFigureOut">
              <a:rPr lang="en-GB" smtClean="0"/>
              <a:t>25/08/2020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E1FD3-6BAA-4802-B236-46010E91EAC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47361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968" y="345010"/>
            <a:ext cx="18629590" cy="12525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968" y="1725046"/>
            <a:ext cx="18629590" cy="41116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484967" y="6006163"/>
            <a:ext cx="4859893" cy="3450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3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A71C87-D673-4310-9011-FBACC5C4935E}" type="datetimeFigureOut">
              <a:rPr lang="en-GB" smtClean="0"/>
              <a:t>25/08/2020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154843" y="6006163"/>
            <a:ext cx="7289840" cy="3450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3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254665" y="6006163"/>
            <a:ext cx="4859893" cy="3450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3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9E1FD3-6BAA-4802-B236-46010E91EAC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16738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</p:sldLayoutIdLst>
  <p:txStyles>
    <p:titleStyle>
      <a:lvl1pPr algn="l" defTabSz="864017" rtl="0" eaLnBrk="1" latinLnBrk="0" hangingPunct="1">
        <a:lnSpc>
          <a:spcPct val="90000"/>
        </a:lnSpc>
        <a:spcBef>
          <a:spcPct val="0"/>
        </a:spcBef>
        <a:buNone/>
        <a:defRPr sz="415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6004" indent="-216004" algn="l" defTabSz="864017" rtl="0" eaLnBrk="1" latinLnBrk="0" hangingPunct="1">
        <a:lnSpc>
          <a:spcPct val="90000"/>
        </a:lnSpc>
        <a:spcBef>
          <a:spcPts val="945"/>
        </a:spcBef>
        <a:buFont typeface="Arial" panose="020B0604020202020204" pitchFamily="34" charset="0"/>
        <a:buChar char="•"/>
        <a:defRPr sz="2646" kern="1200">
          <a:solidFill>
            <a:schemeClr val="tx1"/>
          </a:solidFill>
          <a:latin typeface="+mn-lt"/>
          <a:ea typeface="+mn-ea"/>
          <a:cs typeface="+mn-cs"/>
        </a:defRPr>
      </a:lvl1pPr>
      <a:lvl2pPr marL="648012" indent="-216004" algn="l" defTabSz="864017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2268" kern="1200">
          <a:solidFill>
            <a:schemeClr val="tx1"/>
          </a:solidFill>
          <a:latin typeface="+mn-lt"/>
          <a:ea typeface="+mn-ea"/>
          <a:cs typeface="+mn-cs"/>
        </a:defRPr>
      </a:lvl2pPr>
      <a:lvl3pPr marL="1080021" indent="-216004" algn="l" defTabSz="864017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3pPr>
      <a:lvl4pPr marL="1512029" indent="-216004" algn="l" defTabSz="864017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1701" kern="1200">
          <a:solidFill>
            <a:schemeClr val="tx1"/>
          </a:solidFill>
          <a:latin typeface="+mn-lt"/>
          <a:ea typeface="+mn-ea"/>
          <a:cs typeface="+mn-cs"/>
        </a:defRPr>
      </a:lvl4pPr>
      <a:lvl5pPr marL="1944037" indent="-216004" algn="l" defTabSz="864017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1701" kern="1200">
          <a:solidFill>
            <a:schemeClr val="tx1"/>
          </a:solidFill>
          <a:latin typeface="+mn-lt"/>
          <a:ea typeface="+mn-ea"/>
          <a:cs typeface="+mn-cs"/>
        </a:defRPr>
      </a:lvl5pPr>
      <a:lvl6pPr marL="2376046" indent="-216004" algn="l" defTabSz="864017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1701" kern="1200">
          <a:solidFill>
            <a:schemeClr val="tx1"/>
          </a:solidFill>
          <a:latin typeface="+mn-lt"/>
          <a:ea typeface="+mn-ea"/>
          <a:cs typeface="+mn-cs"/>
        </a:defRPr>
      </a:lvl6pPr>
      <a:lvl7pPr marL="2808054" indent="-216004" algn="l" defTabSz="864017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1701" kern="1200">
          <a:solidFill>
            <a:schemeClr val="tx1"/>
          </a:solidFill>
          <a:latin typeface="+mn-lt"/>
          <a:ea typeface="+mn-ea"/>
          <a:cs typeface="+mn-cs"/>
        </a:defRPr>
      </a:lvl7pPr>
      <a:lvl8pPr marL="3240062" indent="-216004" algn="l" defTabSz="864017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1701" kern="1200">
          <a:solidFill>
            <a:schemeClr val="tx1"/>
          </a:solidFill>
          <a:latin typeface="+mn-lt"/>
          <a:ea typeface="+mn-ea"/>
          <a:cs typeface="+mn-cs"/>
        </a:defRPr>
      </a:lvl8pPr>
      <a:lvl9pPr marL="3672070" indent="-216004" algn="l" defTabSz="864017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170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1pPr>
      <a:lvl2pPr marL="432008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2pPr>
      <a:lvl3pPr marL="864017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3pPr>
      <a:lvl4pPr marL="1296025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4pPr>
      <a:lvl5pPr marL="1728033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5pPr>
      <a:lvl6pPr marL="2160041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6pPr>
      <a:lvl7pPr marL="2592050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7pPr>
      <a:lvl8pPr marL="3024058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8pPr>
      <a:lvl9pPr marL="3456066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C721E0A-7D65-4C55-B5BE-6FCD3C9A84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079" y="230651"/>
            <a:ext cx="12488816" cy="599892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D4ABE6D-3F4F-43F4-B66A-71B3E2241623}"/>
              </a:ext>
            </a:extLst>
          </p:cNvPr>
          <p:cNvSpPr txBox="1"/>
          <p:nvPr/>
        </p:nvSpPr>
        <p:spPr>
          <a:xfrm>
            <a:off x="145939" y="185860"/>
            <a:ext cx="758364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8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a)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0E88344-6E15-4780-B4C6-E6387DA64999}"/>
              </a:ext>
            </a:extLst>
          </p:cNvPr>
          <p:cNvGrpSpPr/>
          <p:nvPr/>
        </p:nvGrpSpPr>
        <p:grpSpPr>
          <a:xfrm>
            <a:off x="13593032" y="336889"/>
            <a:ext cx="2694718" cy="2555751"/>
            <a:chOff x="13593032" y="413089"/>
            <a:chExt cx="2694718" cy="2555751"/>
          </a:xfrm>
        </p:grpSpPr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22BA75A8-4192-4749-8205-DCF49D85605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593032" y="413089"/>
              <a:ext cx="0" cy="255575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2237F3B8-7E68-4A16-B50D-BCACB6E8334D}"/>
                </a:ext>
              </a:extLst>
            </p:cNvPr>
            <p:cNvCxnSpPr>
              <a:cxnSpLocks/>
            </p:cNvCxnSpPr>
            <p:nvPr/>
          </p:nvCxnSpPr>
          <p:spPr>
            <a:xfrm>
              <a:off x="13593032" y="2968840"/>
              <a:ext cx="2694718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id="{34E3CB41-D607-4534-9FEE-94665A14FFCD}"/>
              </a:ext>
            </a:extLst>
          </p:cNvPr>
          <p:cNvSpPr/>
          <p:nvPr/>
        </p:nvSpPr>
        <p:spPr>
          <a:xfrm>
            <a:off x="8515354" y="130841"/>
            <a:ext cx="12862019" cy="319702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159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410CCD6-958C-42B1-AEF2-AD46C563BF09}"/>
              </a:ext>
            </a:extLst>
          </p:cNvPr>
          <p:cNvSpPr txBox="1"/>
          <p:nvPr/>
        </p:nvSpPr>
        <p:spPr>
          <a:xfrm>
            <a:off x="8509396" y="106136"/>
            <a:ext cx="758364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80" b="1" dirty="0">
                <a:latin typeface="Arial" panose="020B0604020202020204" pitchFamily="34" charset="0"/>
                <a:cs typeface="Arial" panose="020B0604020202020204" pitchFamily="34" charset="0"/>
              </a:rPr>
              <a:t>b)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98A8F8F-1CC4-44B4-B4D7-B405F0094D0D}"/>
              </a:ext>
            </a:extLst>
          </p:cNvPr>
          <p:cNvSpPr txBox="1"/>
          <p:nvPr/>
        </p:nvSpPr>
        <p:spPr>
          <a:xfrm rot="16200000">
            <a:off x="12099661" y="1441449"/>
            <a:ext cx="2580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Biodiversity measure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A75CF3E-7165-4EEB-9DB6-2D3EF282D8DC}"/>
              </a:ext>
            </a:extLst>
          </p:cNvPr>
          <p:cNvSpPr/>
          <p:nvPr/>
        </p:nvSpPr>
        <p:spPr>
          <a:xfrm>
            <a:off x="8515354" y="3406103"/>
            <a:ext cx="12862019" cy="300176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159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1BFB97A-F888-4D81-995C-12F73CE802F3}"/>
              </a:ext>
            </a:extLst>
          </p:cNvPr>
          <p:cNvSpPr txBox="1"/>
          <p:nvPr/>
        </p:nvSpPr>
        <p:spPr>
          <a:xfrm>
            <a:off x="8515354" y="3334214"/>
            <a:ext cx="758364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80" b="1" dirty="0">
                <a:latin typeface="Arial" panose="020B0604020202020204" pitchFamily="34" charset="0"/>
                <a:cs typeface="Arial" panose="020B0604020202020204" pitchFamily="34" charset="0"/>
              </a:rPr>
              <a:t>c)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7135B03-F68F-475D-9AAF-480A0D65C077}"/>
              </a:ext>
            </a:extLst>
          </p:cNvPr>
          <p:cNvSpPr txBox="1"/>
          <p:nvPr/>
        </p:nvSpPr>
        <p:spPr>
          <a:xfrm>
            <a:off x="13593032" y="2910196"/>
            <a:ext cx="2637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Environmental predictor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D0BEB7BE-C9CD-4D6A-B66A-B777AE674601}"/>
              </a:ext>
            </a:extLst>
          </p:cNvPr>
          <p:cNvSpPr/>
          <p:nvPr/>
        </p:nvSpPr>
        <p:spPr>
          <a:xfrm>
            <a:off x="13959370" y="2430519"/>
            <a:ext cx="152398" cy="174168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69FDBE68-91CB-43D7-B1AC-8E078A3878E0}"/>
              </a:ext>
            </a:extLst>
          </p:cNvPr>
          <p:cNvSpPr/>
          <p:nvPr/>
        </p:nvSpPr>
        <p:spPr>
          <a:xfrm>
            <a:off x="14315760" y="2098480"/>
            <a:ext cx="152398" cy="174168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CD1070FF-B169-4179-9A6D-48B6FD281DA9}"/>
              </a:ext>
            </a:extLst>
          </p:cNvPr>
          <p:cNvSpPr/>
          <p:nvPr/>
        </p:nvSpPr>
        <p:spPr>
          <a:xfrm>
            <a:off x="15568789" y="1351138"/>
            <a:ext cx="152398" cy="174168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99969479-096E-4FC0-90B9-0677DF8CC331}"/>
              </a:ext>
            </a:extLst>
          </p:cNvPr>
          <p:cNvSpPr/>
          <p:nvPr/>
        </p:nvSpPr>
        <p:spPr>
          <a:xfrm>
            <a:off x="15601154" y="1924312"/>
            <a:ext cx="152398" cy="174168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0DAF0376-DF3E-4F15-8F7B-30354EDA8221}"/>
              </a:ext>
            </a:extLst>
          </p:cNvPr>
          <p:cNvSpPr/>
          <p:nvPr/>
        </p:nvSpPr>
        <p:spPr>
          <a:xfrm>
            <a:off x="15092088" y="1641926"/>
            <a:ext cx="152398" cy="174168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5854367D-B0F4-4D5D-BD6A-922714864DBA}"/>
              </a:ext>
            </a:extLst>
          </p:cNvPr>
          <p:cNvSpPr/>
          <p:nvPr/>
        </p:nvSpPr>
        <p:spPr>
          <a:xfrm>
            <a:off x="14845823" y="2038739"/>
            <a:ext cx="152398" cy="174168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E8F5C787-CCB3-4196-AD95-819D1F93A03A}"/>
              </a:ext>
            </a:extLst>
          </p:cNvPr>
          <p:cNvCxnSpPr/>
          <p:nvPr/>
        </p:nvCxnSpPr>
        <p:spPr>
          <a:xfrm flipV="1">
            <a:off x="13892034" y="1511432"/>
            <a:ext cx="2057400" cy="1228781"/>
          </a:xfrm>
          <a:prstGeom prst="line">
            <a:avLst/>
          </a:prstGeom>
          <a:ln w="381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4" name="Oval 33">
            <a:extLst>
              <a:ext uri="{FF2B5EF4-FFF2-40B4-BE49-F238E27FC236}">
                <a16:creationId xmlns:a16="http://schemas.microsoft.com/office/drawing/2014/main" id="{123979E6-C159-437B-832D-03783D04AC20}"/>
              </a:ext>
            </a:extLst>
          </p:cNvPr>
          <p:cNvSpPr/>
          <p:nvPr/>
        </p:nvSpPr>
        <p:spPr>
          <a:xfrm>
            <a:off x="14711794" y="2338959"/>
            <a:ext cx="152398" cy="174168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E15CF99-9336-47FB-A7A5-6AE5739970AB}"/>
              </a:ext>
            </a:extLst>
          </p:cNvPr>
          <p:cNvSpPr txBox="1"/>
          <p:nvPr/>
        </p:nvSpPr>
        <p:spPr>
          <a:xfrm>
            <a:off x="16066209" y="130841"/>
            <a:ext cx="23899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Predictability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5591B96A-1FB9-44A9-BD46-7E032D74E475}"/>
              </a:ext>
            </a:extLst>
          </p:cNvPr>
          <p:cNvSpPr/>
          <p:nvPr/>
        </p:nvSpPr>
        <p:spPr>
          <a:xfrm>
            <a:off x="13736833" y="637594"/>
            <a:ext cx="152398" cy="174168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BCC4A127-E088-466E-B541-7097F6524A0D}"/>
              </a:ext>
            </a:extLst>
          </p:cNvPr>
          <p:cNvGrpSpPr/>
          <p:nvPr/>
        </p:nvGrpSpPr>
        <p:grpSpPr>
          <a:xfrm>
            <a:off x="18428305" y="317112"/>
            <a:ext cx="2694718" cy="2555751"/>
            <a:chOff x="13593032" y="413089"/>
            <a:chExt cx="2694718" cy="2555751"/>
          </a:xfrm>
        </p:grpSpPr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EF3B9420-5042-4084-9475-689D66DDD5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593032" y="413089"/>
              <a:ext cx="0" cy="255575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61F38841-4C5F-44BB-B402-D5C71185261E}"/>
                </a:ext>
              </a:extLst>
            </p:cNvPr>
            <p:cNvCxnSpPr>
              <a:cxnSpLocks/>
            </p:cNvCxnSpPr>
            <p:nvPr/>
          </p:nvCxnSpPr>
          <p:spPr>
            <a:xfrm>
              <a:off x="13593032" y="2968840"/>
              <a:ext cx="2694718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9" name="Oval 68">
            <a:extLst>
              <a:ext uri="{FF2B5EF4-FFF2-40B4-BE49-F238E27FC236}">
                <a16:creationId xmlns:a16="http://schemas.microsoft.com/office/drawing/2014/main" id="{6E7613A8-E879-42AE-B6C5-8646006E4133}"/>
              </a:ext>
            </a:extLst>
          </p:cNvPr>
          <p:cNvSpPr/>
          <p:nvPr/>
        </p:nvSpPr>
        <p:spPr>
          <a:xfrm>
            <a:off x="13742213" y="380414"/>
            <a:ext cx="152398" cy="174168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028BE522-5A3A-45EF-8039-10F2A2FAF5D0}"/>
              </a:ext>
            </a:extLst>
          </p:cNvPr>
          <p:cNvSpPr txBox="1"/>
          <p:nvPr/>
        </p:nvSpPr>
        <p:spPr>
          <a:xfrm>
            <a:off x="13871228" y="307882"/>
            <a:ext cx="16063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Training site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EAA4B3FB-A620-408C-A816-1CE19D8D5670}"/>
              </a:ext>
            </a:extLst>
          </p:cNvPr>
          <p:cNvSpPr txBox="1"/>
          <p:nvPr/>
        </p:nvSpPr>
        <p:spPr>
          <a:xfrm>
            <a:off x="13882114" y="567175"/>
            <a:ext cx="16063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Testing site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49B99A3C-F171-4021-AF0A-4DAC0D8A9141}"/>
              </a:ext>
            </a:extLst>
          </p:cNvPr>
          <p:cNvSpPr txBox="1"/>
          <p:nvPr/>
        </p:nvSpPr>
        <p:spPr>
          <a:xfrm rot="16200000">
            <a:off x="16942086" y="1576690"/>
            <a:ext cx="2580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Prediction error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E8978758-2325-4A00-BA3F-B6203C0E68E5}"/>
              </a:ext>
            </a:extLst>
          </p:cNvPr>
          <p:cNvSpPr txBox="1"/>
          <p:nvPr/>
        </p:nvSpPr>
        <p:spPr>
          <a:xfrm>
            <a:off x="18417089" y="2921423"/>
            <a:ext cx="2942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Study properties</a:t>
            </a:r>
          </a:p>
        </p:txBody>
      </p:sp>
      <p:sp>
        <p:nvSpPr>
          <p:cNvPr id="77" name="Arrow: Right 76">
            <a:extLst>
              <a:ext uri="{FF2B5EF4-FFF2-40B4-BE49-F238E27FC236}">
                <a16:creationId xmlns:a16="http://schemas.microsoft.com/office/drawing/2014/main" id="{C828D507-94B4-4D3F-B087-526189B02685}"/>
              </a:ext>
            </a:extLst>
          </p:cNvPr>
          <p:cNvSpPr/>
          <p:nvPr/>
        </p:nvSpPr>
        <p:spPr>
          <a:xfrm>
            <a:off x="16625878" y="1561458"/>
            <a:ext cx="1101675" cy="29078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7DCAB1B3-BFF9-438F-BF5D-52EAD7DEE89E}"/>
              </a:ext>
            </a:extLst>
          </p:cNvPr>
          <p:cNvSpPr txBox="1"/>
          <p:nvPr/>
        </p:nvSpPr>
        <p:spPr>
          <a:xfrm>
            <a:off x="16522176" y="1796910"/>
            <a:ext cx="14803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Testing sites permuted within studies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152EF5FE-B926-4181-B073-CCD5438DEBDD}"/>
              </a:ext>
            </a:extLst>
          </p:cNvPr>
          <p:cNvSpPr/>
          <p:nvPr/>
        </p:nvSpPr>
        <p:spPr>
          <a:xfrm>
            <a:off x="18854060" y="1262744"/>
            <a:ext cx="293913" cy="159923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A9D8E8DF-426A-4B1A-999F-ADF59B5AD1BE}"/>
              </a:ext>
            </a:extLst>
          </p:cNvPr>
          <p:cNvSpPr/>
          <p:nvPr/>
        </p:nvSpPr>
        <p:spPr>
          <a:xfrm>
            <a:off x="19592360" y="2235984"/>
            <a:ext cx="295122" cy="633837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06930613-B48F-485A-89AC-CFC5F724EC2C}"/>
              </a:ext>
            </a:extLst>
          </p:cNvPr>
          <p:cNvSpPr/>
          <p:nvPr/>
        </p:nvSpPr>
        <p:spPr>
          <a:xfrm>
            <a:off x="20312026" y="1262743"/>
            <a:ext cx="293913" cy="1599233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D9B397EE-F385-4EF5-8081-37CECD9E1875}"/>
              </a:ext>
            </a:extLst>
          </p:cNvPr>
          <p:cNvCxnSpPr>
            <a:cxnSpLocks/>
          </p:cNvCxnSpPr>
          <p:nvPr/>
        </p:nvCxnSpPr>
        <p:spPr>
          <a:xfrm>
            <a:off x="13735065" y="976140"/>
            <a:ext cx="164437" cy="0"/>
          </a:xfrm>
          <a:prstGeom prst="line">
            <a:avLst/>
          </a:prstGeom>
          <a:ln w="381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0E9D5719-1CA4-4A10-83A0-24C13AC6186F}"/>
              </a:ext>
            </a:extLst>
          </p:cNvPr>
          <p:cNvSpPr txBox="1"/>
          <p:nvPr/>
        </p:nvSpPr>
        <p:spPr>
          <a:xfrm>
            <a:off x="13882114" y="815631"/>
            <a:ext cx="16063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Regression fit</a:t>
            </a:r>
          </a:p>
        </p:txBody>
      </p:sp>
      <p:sp>
        <p:nvSpPr>
          <p:cNvPr id="109" name="Arrow: Right 108">
            <a:extLst>
              <a:ext uri="{FF2B5EF4-FFF2-40B4-BE49-F238E27FC236}">
                <a16:creationId xmlns:a16="http://schemas.microsoft.com/office/drawing/2014/main" id="{53C00445-F80E-4428-B36C-C1F26534A237}"/>
              </a:ext>
            </a:extLst>
          </p:cNvPr>
          <p:cNvSpPr/>
          <p:nvPr/>
        </p:nvSpPr>
        <p:spPr>
          <a:xfrm rot="12527226">
            <a:off x="9412727" y="5487428"/>
            <a:ext cx="1218185" cy="29932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1" name="Arrow: Right 110">
            <a:extLst>
              <a:ext uri="{FF2B5EF4-FFF2-40B4-BE49-F238E27FC236}">
                <a16:creationId xmlns:a16="http://schemas.microsoft.com/office/drawing/2014/main" id="{CAC5A87C-2E08-4B91-960C-0D191D05DCD8}"/>
              </a:ext>
            </a:extLst>
          </p:cNvPr>
          <p:cNvSpPr/>
          <p:nvPr/>
        </p:nvSpPr>
        <p:spPr>
          <a:xfrm rot="1363242">
            <a:off x="10502151" y="4339278"/>
            <a:ext cx="1218185" cy="29932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EBEF2136-636C-40F2-A59E-4E7C0907B500}"/>
              </a:ext>
            </a:extLst>
          </p:cNvPr>
          <p:cNvGrpSpPr/>
          <p:nvPr/>
        </p:nvGrpSpPr>
        <p:grpSpPr>
          <a:xfrm>
            <a:off x="13608056" y="3576318"/>
            <a:ext cx="1232322" cy="1188508"/>
            <a:chOff x="13593032" y="413089"/>
            <a:chExt cx="2694718" cy="2555751"/>
          </a:xfrm>
        </p:grpSpPr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C05E7123-A444-4F04-8815-4998A5FC5AD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593032" y="413089"/>
              <a:ext cx="0" cy="255575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4" name="Straight Arrow Connector 113">
              <a:extLst>
                <a:ext uri="{FF2B5EF4-FFF2-40B4-BE49-F238E27FC236}">
                  <a16:creationId xmlns:a16="http://schemas.microsoft.com/office/drawing/2014/main" id="{A95C10A3-EAA5-4882-ABFC-BCA9F37C0351}"/>
                </a:ext>
              </a:extLst>
            </p:cNvPr>
            <p:cNvCxnSpPr>
              <a:cxnSpLocks/>
            </p:cNvCxnSpPr>
            <p:nvPr/>
          </p:nvCxnSpPr>
          <p:spPr>
            <a:xfrm>
              <a:off x="13593032" y="2968840"/>
              <a:ext cx="2694718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9204212C-B8E5-4858-94FC-4D7A9A4B0477}"/>
              </a:ext>
            </a:extLst>
          </p:cNvPr>
          <p:cNvGrpSpPr/>
          <p:nvPr/>
        </p:nvGrpSpPr>
        <p:grpSpPr>
          <a:xfrm>
            <a:off x="15037061" y="4854122"/>
            <a:ext cx="1232322" cy="1188508"/>
            <a:chOff x="13593032" y="413089"/>
            <a:chExt cx="2694718" cy="2555751"/>
          </a:xfrm>
        </p:grpSpPr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2717B625-4403-4C3A-B5C8-5ACA027EF38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593032" y="413089"/>
              <a:ext cx="0" cy="255575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7" name="Straight Arrow Connector 116">
              <a:extLst>
                <a:ext uri="{FF2B5EF4-FFF2-40B4-BE49-F238E27FC236}">
                  <a16:creationId xmlns:a16="http://schemas.microsoft.com/office/drawing/2014/main" id="{A7B6201C-A0C3-43BF-9962-8BF770463232}"/>
                </a:ext>
              </a:extLst>
            </p:cNvPr>
            <p:cNvCxnSpPr>
              <a:cxnSpLocks/>
            </p:cNvCxnSpPr>
            <p:nvPr/>
          </p:nvCxnSpPr>
          <p:spPr>
            <a:xfrm>
              <a:off x="13593032" y="2968840"/>
              <a:ext cx="2694718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20" name="Oval 119">
            <a:extLst>
              <a:ext uri="{FF2B5EF4-FFF2-40B4-BE49-F238E27FC236}">
                <a16:creationId xmlns:a16="http://schemas.microsoft.com/office/drawing/2014/main" id="{4CF406D4-CFDB-48F3-8105-3FC75A9107B4}"/>
              </a:ext>
            </a:extLst>
          </p:cNvPr>
          <p:cNvSpPr/>
          <p:nvPr/>
        </p:nvSpPr>
        <p:spPr>
          <a:xfrm>
            <a:off x="13743771" y="4472474"/>
            <a:ext cx="101019" cy="99450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D76ADC10-2E8C-44C4-9B4E-52466B50F5A6}"/>
              </a:ext>
            </a:extLst>
          </p:cNvPr>
          <p:cNvSpPr/>
          <p:nvPr/>
        </p:nvSpPr>
        <p:spPr>
          <a:xfrm>
            <a:off x="13890789" y="4296663"/>
            <a:ext cx="101019" cy="99450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C9B426E6-CB4D-4D5F-9E66-BC1DB722F109}"/>
              </a:ext>
            </a:extLst>
          </p:cNvPr>
          <p:cNvSpPr/>
          <p:nvPr/>
        </p:nvSpPr>
        <p:spPr>
          <a:xfrm>
            <a:off x="14087637" y="4431295"/>
            <a:ext cx="101019" cy="99450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9539A117-456B-4C6E-886E-B0C4C3904385}"/>
              </a:ext>
            </a:extLst>
          </p:cNvPr>
          <p:cNvSpPr/>
          <p:nvPr/>
        </p:nvSpPr>
        <p:spPr>
          <a:xfrm>
            <a:off x="14155365" y="4285119"/>
            <a:ext cx="101019" cy="99450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A0F39951-2C5F-42EA-9A69-FD3C3AE6D2E6}"/>
              </a:ext>
            </a:extLst>
          </p:cNvPr>
          <p:cNvSpPr/>
          <p:nvPr/>
        </p:nvSpPr>
        <p:spPr>
          <a:xfrm>
            <a:off x="14324110" y="4062822"/>
            <a:ext cx="101019" cy="99450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A69518CC-B75E-447C-982D-39B97CF2401A}"/>
              </a:ext>
            </a:extLst>
          </p:cNvPr>
          <p:cNvSpPr/>
          <p:nvPr/>
        </p:nvSpPr>
        <p:spPr>
          <a:xfrm>
            <a:off x="14604192" y="3916945"/>
            <a:ext cx="101019" cy="99450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0" name="Oval 139">
            <a:extLst>
              <a:ext uri="{FF2B5EF4-FFF2-40B4-BE49-F238E27FC236}">
                <a16:creationId xmlns:a16="http://schemas.microsoft.com/office/drawing/2014/main" id="{F6774700-B85B-4B6A-AF27-DA53837CF509}"/>
              </a:ext>
            </a:extLst>
          </p:cNvPr>
          <p:cNvSpPr/>
          <p:nvPr/>
        </p:nvSpPr>
        <p:spPr>
          <a:xfrm>
            <a:off x="14553682" y="4197213"/>
            <a:ext cx="101019" cy="99450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9C776B0A-51A5-42CB-B154-4770A39D661C}"/>
              </a:ext>
            </a:extLst>
          </p:cNvPr>
          <p:cNvCxnSpPr>
            <a:cxnSpLocks/>
          </p:cNvCxnSpPr>
          <p:nvPr/>
        </p:nvCxnSpPr>
        <p:spPr>
          <a:xfrm flipV="1">
            <a:off x="13743771" y="4016395"/>
            <a:ext cx="993598" cy="633771"/>
          </a:xfrm>
          <a:prstGeom prst="line">
            <a:avLst/>
          </a:prstGeom>
          <a:ln w="381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45" name="Oval 144">
            <a:extLst>
              <a:ext uri="{FF2B5EF4-FFF2-40B4-BE49-F238E27FC236}">
                <a16:creationId xmlns:a16="http://schemas.microsoft.com/office/drawing/2014/main" id="{732EF9E6-C874-4BBE-ABF0-60C383A6ABFD}"/>
              </a:ext>
            </a:extLst>
          </p:cNvPr>
          <p:cNvSpPr/>
          <p:nvPr/>
        </p:nvSpPr>
        <p:spPr>
          <a:xfrm>
            <a:off x="15119336" y="5616227"/>
            <a:ext cx="101019" cy="9945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7" name="Oval 146">
            <a:extLst>
              <a:ext uri="{FF2B5EF4-FFF2-40B4-BE49-F238E27FC236}">
                <a16:creationId xmlns:a16="http://schemas.microsoft.com/office/drawing/2014/main" id="{D5BCD540-3753-40D0-8F04-3B47A049B820}"/>
              </a:ext>
            </a:extLst>
          </p:cNvPr>
          <p:cNvSpPr/>
          <p:nvPr/>
        </p:nvSpPr>
        <p:spPr>
          <a:xfrm>
            <a:off x="15347935" y="5432282"/>
            <a:ext cx="101019" cy="9945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9" name="Oval 148">
            <a:extLst>
              <a:ext uri="{FF2B5EF4-FFF2-40B4-BE49-F238E27FC236}">
                <a16:creationId xmlns:a16="http://schemas.microsoft.com/office/drawing/2014/main" id="{790193E3-1884-4B5F-B30C-73F18C5A9982}"/>
              </a:ext>
            </a:extLst>
          </p:cNvPr>
          <p:cNvSpPr/>
          <p:nvPr/>
        </p:nvSpPr>
        <p:spPr>
          <a:xfrm>
            <a:off x="15398531" y="5829429"/>
            <a:ext cx="101019" cy="9945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1" name="Oval 150">
            <a:extLst>
              <a:ext uri="{FF2B5EF4-FFF2-40B4-BE49-F238E27FC236}">
                <a16:creationId xmlns:a16="http://schemas.microsoft.com/office/drawing/2014/main" id="{D9511408-FA44-4E27-BB37-D94220F4BDBA}"/>
              </a:ext>
            </a:extLst>
          </p:cNvPr>
          <p:cNvSpPr/>
          <p:nvPr/>
        </p:nvSpPr>
        <p:spPr>
          <a:xfrm>
            <a:off x="15678844" y="5432282"/>
            <a:ext cx="101019" cy="9945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84BFD656-2774-4960-8E5A-7D0834404201}"/>
              </a:ext>
            </a:extLst>
          </p:cNvPr>
          <p:cNvSpPr/>
          <p:nvPr/>
        </p:nvSpPr>
        <p:spPr>
          <a:xfrm>
            <a:off x="15602713" y="5607653"/>
            <a:ext cx="101019" cy="99450"/>
          </a:xfrm>
          <a:prstGeom prst="ellipse">
            <a:avLst/>
          </a:prstGeom>
          <a:solidFill>
            <a:srgbClr val="FF0000">
              <a:alpha val="25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B2C34B11-5842-4BB8-A31E-971909082ADB}"/>
              </a:ext>
            </a:extLst>
          </p:cNvPr>
          <p:cNvSpPr/>
          <p:nvPr/>
        </p:nvSpPr>
        <p:spPr>
          <a:xfrm>
            <a:off x="16017258" y="4930747"/>
            <a:ext cx="101019" cy="9945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751348B8-460C-4340-9947-455990F3A46B}"/>
              </a:ext>
            </a:extLst>
          </p:cNvPr>
          <p:cNvSpPr/>
          <p:nvPr/>
        </p:nvSpPr>
        <p:spPr>
          <a:xfrm>
            <a:off x="16086090" y="5519106"/>
            <a:ext cx="101019" cy="99450"/>
          </a:xfrm>
          <a:prstGeom prst="ellipse">
            <a:avLst/>
          </a:prstGeom>
          <a:solidFill>
            <a:srgbClr val="FF0000">
              <a:alpha val="25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9" name="Oval 158">
            <a:extLst>
              <a:ext uri="{FF2B5EF4-FFF2-40B4-BE49-F238E27FC236}">
                <a16:creationId xmlns:a16="http://schemas.microsoft.com/office/drawing/2014/main" id="{A89A97C6-778B-43AD-935D-2F418D2C946A}"/>
              </a:ext>
            </a:extLst>
          </p:cNvPr>
          <p:cNvSpPr/>
          <p:nvPr/>
        </p:nvSpPr>
        <p:spPr>
          <a:xfrm>
            <a:off x="15250206" y="1960077"/>
            <a:ext cx="152398" cy="174168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1" name="Oval 160">
            <a:extLst>
              <a:ext uri="{FF2B5EF4-FFF2-40B4-BE49-F238E27FC236}">
                <a16:creationId xmlns:a16="http://schemas.microsoft.com/office/drawing/2014/main" id="{031F40F3-9DBC-47E5-96F0-A9E1F4E3EA38}"/>
              </a:ext>
            </a:extLst>
          </p:cNvPr>
          <p:cNvSpPr/>
          <p:nvPr/>
        </p:nvSpPr>
        <p:spPr>
          <a:xfrm>
            <a:off x="14367828" y="4254274"/>
            <a:ext cx="101019" cy="99450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3" name="Oval 162">
            <a:extLst>
              <a:ext uri="{FF2B5EF4-FFF2-40B4-BE49-F238E27FC236}">
                <a16:creationId xmlns:a16="http://schemas.microsoft.com/office/drawing/2014/main" id="{6650EBC1-2B5F-4154-8213-C02ED2CF9D6F}"/>
              </a:ext>
            </a:extLst>
          </p:cNvPr>
          <p:cNvSpPr/>
          <p:nvPr/>
        </p:nvSpPr>
        <p:spPr>
          <a:xfrm>
            <a:off x="15704601" y="5100320"/>
            <a:ext cx="101019" cy="99450"/>
          </a:xfrm>
          <a:prstGeom prst="ellipse">
            <a:avLst/>
          </a:prstGeom>
          <a:solidFill>
            <a:srgbClr val="FF0000">
              <a:alpha val="25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66" name="Connector: Curved 165">
            <a:extLst>
              <a:ext uri="{FF2B5EF4-FFF2-40B4-BE49-F238E27FC236}">
                <a16:creationId xmlns:a16="http://schemas.microsoft.com/office/drawing/2014/main" id="{493D10B1-E36B-4A8B-960A-D0D517A1E880}"/>
              </a:ext>
            </a:extLst>
          </p:cNvPr>
          <p:cNvCxnSpPr>
            <a:cxnSpLocks/>
            <a:endCxn id="163" idx="1"/>
          </p:cNvCxnSpPr>
          <p:nvPr/>
        </p:nvCxnSpPr>
        <p:spPr>
          <a:xfrm>
            <a:off x="14607221" y="4112547"/>
            <a:ext cx="1112174" cy="1002337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2" name="TextBox 171">
            <a:extLst>
              <a:ext uri="{FF2B5EF4-FFF2-40B4-BE49-F238E27FC236}">
                <a16:creationId xmlns:a16="http://schemas.microsoft.com/office/drawing/2014/main" id="{BFEB68E8-8BE3-4D73-8B36-A63BC82D41CB}"/>
              </a:ext>
            </a:extLst>
          </p:cNvPr>
          <p:cNvSpPr txBox="1"/>
          <p:nvPr/>
        </p:nvSpPr>
        <p:spPr>
          <a:xfrm rot="2300156">
            <a:off x="15066005" y="4111056"/>
            <a:ext cx="9414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predicts</a:t>
            </a:r>
          </a:p>
        </p:txBody>
      </p:sp>
      <p:sp>
        <p:nvSpPr>
          <p:cNvPr id="177" name="Oval 176">
            <a:extLst>
              <a:ext uri="{FF2B5EF4-FFF2-40B4-BE49-F238E27FC236}">
                <a16:creationId xmlns:a16="http://schemas.microsoft.com/office/drawing/2014/main" id="{D08B471B-3059-43A3-93E8-904076459820}"/>
              </a:ext>
            </a:extLst>
          </p:cNvPr>
          <p:cNvSpPr/>
          <p:nvPr/>
        </p:nvSpPr>
        <p:spPr>
          <a:xfrm>
            <a:off x="12793496" y="5655261"/>
            <a:ext cx="152398" cy="174168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8" name="Oval 177">
            <a:extLst>
              <a:ext uri="{FF2B5EF4-FFF2-40B4-BE49-F238E27FC236}">
                <a16:creationId xmlns:a16="http://schemas.microsoft.com/office/drawing/2014/main" id="{56D88F88-9F68-48F6-804F-9E60D3B324BE}"/>
              </a:ext>
            </a:extLst>
          </p:cNvPr>
          <p:cNvSpPr/>
          <p:nvPr/>
        </p:nvSpPr>
        <p:spPr>
          <a:xfrm>
            <a:off x="12793029" y="5075083"/>
            <a:ext cx="152398" cy="174168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F1299731-F84C-4D5D-980D-CC47ADD55FD3}"/>
              </a:ext>
            </a:extLst>
          </p:cNvPr>
          <p:cNvSpPr txBox="1"/>
          <p:nvPr/>
        </p:nvSpPr>
        <p:spPr>
          <a:xfrm>
            <a:off x="12897659" y="4978167"/>
            <a:ext cx="21882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Training site (Study 1)</a:t>
            </a: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5A58CA4B-22A9-4E9F-8719-3715D6B5226E}"/>
              </a:ext>
            </a:extLst>
          </p:cNvPr>
          <p:cNvSpPr txBox="1"/>
          <p:nvPr/>
        </p:nvSpPr>
        <p:spPr>
          <a:xfrm>
            <a:off x="12918680" y="5542210"/>
            <a:ext cx="21968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Testing site (Study 2)</a:t>
            </a:r>
          </a:p>
        </p:txBody>
      </p:sp>
      <p:cxnSp>
        <p:nvCxnSpPr>
          <p:cNvPr id="181" name="Straight Connector 180">
            <a:extLst>
              <a:ext uri="{FF2B5EF4-FFF2-40B4-BE49-F238E27FC236}">
                <a16:creationId xmlns:a16="http://schemas.microsoft.com/office/drawing/2014/main" id="{9C6C9ED4-AD86-43EF-9D3A-39267E095F22}"/>
              </a:ext>
            </a:extLst>
          </p:cNvPr>
          <p:cNvCxnSpPr>
            <a:cxnSpLocks/>
          </p:cNvCxnSpPr>
          <p:nvPr/>
        </p:nvCxnSpPr>
        <p:spPr>
          <a:xfrm>
            <a:off x="12821619" y="6009352"/>
            <a:ext cx="164437" cy="0"/>
          </a:xfrm>
          <a:prstGeom prst="line">
            <a:avLst/>
          </a:prstGeom>
          <a:ln w="381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82" name="TextBox 181">
            <a:extLst>
              <a:ext uri="{FF2B5EF4-FFF2-40B4-BE49-F238E27FC236}">
                <a16:creationId xmlns:a16="http://schemas.microsoft.com/office/drawing/2014/main" id="{99369CB7-75AD-4B7D-A79D-91E96534242D}"/>
              </a:ext>
            </a:extLst>
          </p:cNvPr>
          <p:cNvSpPr txBox="1"/>
          <p:nvPr/>
        </p:nvSpPr>
        <p:spPr>
          <a:xfrm>
            <a:off x="12968668" y="5848843"/>
            <a:ext cx="16063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Regression fit</a:t>
            </a:r>
          </a:p>
        </p:txBody>
      </p:sp>
      <p:sp>
        <p:nvSpPr>
          <p:cNvPr id="184" name="Oval 183">
            <a:extLst>
              <a:ext uri="{FF2B5EF4-FFF2-40B4-BE49-F238E27FC236}">
                <a16:creationId xmlns:a16="http://schemas.microsoft.com/office/drawing/2014/main" id="{11AB3DF0-C93E-460B-9E86-4FCADA8E3FB9}"/>
              </a:ext>
            </a:extLst>
          </p:cNvPr>
          <p:cNvSpPr/>
          <p:nvPr/>
        </p:nvSpPr>
        <p:spPr>
          <a:xfrm>
            <a:off x="12786672" y="5362513"/>
            <a:ext cx="152398" cy="174168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4CEAF0F1-76C5-4D46-865F-5D63FCE6E6E8}"/>
              </a:ext>
            </a:extLst>
          </p:cNvPr>
          <p:cNvSpPr txBox="1"/>
          <p:nvPr/>
        </p:nvSpPr>
        <p:spPr>
          <a:xfrm>
            <a:off x="12923958" y="5273761"/>
            <a:ext cx="21882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Sites (Study 2)</a:t>
            </a: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A11CD6BD-7546-4A4B-8C5E-9572A49F46BB}"/>
              </a:ext>
            </a:extLst>
          </p:cNvPr>
          <p:cNvSpPr txBox="1"/>
          <p:nvPr/>
        </p:nvSpPr>
        <p:spPr>
          <a:xfrm rot="16200000">
            <a:off x="12111923" y="3576475"/>
            <a:ext cx="25806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latin typeface="Arial" panose="020B0604020202020204" pitchFamily="34" charset="0"/>
                <a:cs typeface="Arial" panose="020B0604020202020204" pitchFamily="34" charset="0"/>
              </a:rPr>
              <a:t>Biodiversity measure</a:t>
            </a:r>
          </a:p>
        </p:txBody>
      </p:sp>
      <p:sp>
        <p:nvSpPr>
          <p:cNvPr id="190" name="Arrow: Right 189">
            <a:extLst>
              <a:ext uri="{FF2B5EF4-FFF2-40B4-BE49-F238E27FC236}">
                <a16:creationId xmlns:a16="http://schemas.microsoft.com/office/drawing/2014/main" id="{93AB5009-6D86-40A0-B1DF-2DDE2815200E}"/>
              </a:ext>
            </a:extLst>
          </p:cNvPr>
          <p:cNvSpPr/>
          <p:nvPr/>
        </p:nvSpPr>
        <p:spPr>
          <a:xfrm>
            <a:off x="16672042" y="4060368"/>
            <a:ext cx="1101675" cy="29078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F952FAAD-966E-4CA7-B5F6-47F40CBF19C3}"/>
              </a:ext>
            </a:extLst>
          </p:cNvPr>
          <p:cNvSpPr txBox="1"/>
          <p:nvPr/>
        </p:nvSpPr>
        <p:spPr>
          <a:xfrm>
            <a:off x="16568340" y="4320312"/>
            <a:ext cx="14794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Testing sites permuted among studies</a:t>
            </a:r>
          </a:p>
        </p:txBody>
      </p:sp>
      <p:grpSp>
        <p:nvGrpSpPr>
          <p:cNvPr id="193" name="Group 192">
            <a:extLst>
              <a:ext uri="{FF2B5EF4-FFF2-40B4-BE49-F238E27FC236}">
                <a16:creationId xmlns:a16="http://schemas.microsoft.com/office/drawing/2014/main" id="{4E924FE6-A364-4B67-9C08-EAE0F1F88234}"/>
              </a:ext>
            </a:extLst>
          </p:cNvPr>
          <p:cNvGrpSpPr/>
          <p:nvPr/>
        </p:nvGrpSpPr>
        <p:grpSpPr>
          <a:xfrm>
            <a:off x="18425195" y="3445645"/>
            <a:ext cx="2694718" cy="2555751"/>
            <a:chOff x="13593032" y="413089"/>
            <a:chExt cx="2694718" cy="2555751"/>
          </a:xfrm>
        </p:grpSpPr>
        <p:cxnSp>
          <p:nvCxnSpPr>
            <p:cNvPr id="194" name="Straight Arrow Connector 193">
              <a:extLst>
                <a:ext uri="{FF2B5EF4-FFF2-40B4-BE49-F238E27FC236}">
                  <a16:creationId xmlns:a16="http://schemas.microsoft.com/office/drawing/2014/main" id="{7662947E-161B-4BA0-ACE9-DD2258DB812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593032" y="413089"/>
              <a:ext cx="0" cy="255575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5" name="Straight Arrow Connector 194">
              <a:extLst>
                <a:ext uri="{FF2B5EF4-FFF2-40B4-BE49-F238E27FC236}">
                  <a16:creationId xmlns:a16="http://schemas.microsoft.com/office/drawing/2014/main" id="{100097D2-1216-4364-AC98-424A7F0CE49F}"/>
                </a:ext>
              </a:extLst>
            </p:cNvPr>
            <p:cNvCxnSpPr>
              <a:cxnSpLocks/>
            </p:cNvCxnSpPr>
            <p:nvPr/>
          </p:nvCxnSpPr>
          <p:spPr>
            <a:xfrm>
              <a:off x="13593032" y="2968840"/>
              <a:ext cx="2694718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96" name="TextBox 195">
            <a:extLst>
              <a:ext uri="{FF2B5EF4-FFF2-40B4-BE49-F238E27FC236}">
                <a16:creationId xmlns:a16="http://schemas.microsoft.com/office/drawing/2014/main" id="{EEA2C18D-4472-46B1-A6CB-61B842D19847}"/>
              </a:ext>
            </a:extLst>
          </p:cNvPr>
          <p:cNvSpPr txBox="1"/>
          <p:nvPr/>
        </p:nvSpPr>
        <p:spPr>
          <a:xfrm rot="16200000">
            <a:off x="16938976" y="4705223"/>
            <a:ext cx="2580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Prediction error</a:t>
            </a:r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AD610F84-3BA7-4894-A5CD-411863F80417}"/>
              </a:ext>
            </a:extLst>
          </p:cNvPr>
          <p:cNvSpPr txBox="1"/>
          <p:nvPr/>
        </p:nvSpPr>
        <p:spPr>
          <a:xfrm>
            <a:off x="18413979" y="6049956"/>
            <a:ext cx="2942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Study properties</a:t>
            </a:r>
          </a:p>
        </p:txBody>
      </p:sp>
      <p:sp>
        <p:nvSpPr>
          <p:cNvPr id="198" name="Rectangle 197">
            <a:extLst>
              <a:ext uri="{FF2B5EF4-FFF2-40B4-BE49-F238E27FC236}">
                <a16:creationId xmlns:a16="http://schemas.microsoft.com/office/drawing/2014/main" id="{B43A3F88-D35A-449A-A305-E9676666A843}"/>
              </a:ext>
            </a:extLst>
          </p:cNvPr>
          <p:cNvSpPr/>
          <p:nvPr/>
        </p:nvSpPr>
        <p:spPr>
          <a:xfrm>
            <a:off x="18850950" y="4530745"/>
            <a:ext cx="293913" cy="145976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9" name="Rectangle 198">
            <a:extLst>
              <a:ext uri="{FF2B5EF4-FFF2-40B4-BE49-F238E27FC236}">
                <a16:creationId xmlns:a16="http://schemas.microsoft.com/office/drawing/2014/main" id="{F983F97A-9CD1-4613-9FE9-0826FDD01FAF}"/>
              </a:ext>
            </a:extLst>
          </p:cNvPr>
          <p:cNvSpPr/>
          <p:nvPr/>
        </p:nvSpPr>
        <p:spPr>
          <a:xfrm>
            <a:off x="19589250" y="4162272"/>
            <a:ext cx="295122" cy="1836082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0" name="Rectangle 199">
            <a:extLst>
              <a:ext uri="{FF2B5EF4-FFF2-40B4-BE49-F238E27FC236}">
                <a16:creationId xmlns:a16="http://schemas.microsoft.com/office/drawing/2014/main" id="{01ADAB24-7028-44DD-8DF4-951AF324B1A5}"/>
              </a:ext>
            </a:extLst>
          </p:cNvPr>
          <p:cNvSpPr/>
          <p:nvPr/>
        </p:nvSpPr>
        <p:spPr>
          <a:xfrm>
            <a:off x="20308916" y="5846506"/>
            <a:ext cx="293913" cy="144003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2" name="TextBox 201">
            <a:extLst>
              <a:ext uri="{FF2B5EF4-FFF2-40B4-BE49-F238E27FC236}">
                <a16:creationId xmlns:a16="http://schemas.microsoft.com/office/drawing/2014/main" id="{D8BB6A34-B71D-4924-952F-2749671BBC9C}"/>
              </a:ext>
            </a:extLst>
          </p:cNvPr>
          <p:cNvSpPr txBox="1"/>
          <p:nvPr/>
        </p:nvSpPr>
        <p:spPr>
          <a:xfrm>
            <a:off x="14391959" y="6069217"/>
            <a:ext cx="26376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latin typeface="Arial" panose="020B0604020202020204" pitchFamily="34" charset="0"/>
                <a:cs typeface="Arial" panose="020B0604020202020204" pitchFamily="34" charset="0"/>
              </a:rPr>
              <a:t>Environmental predictor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9A1A6F-9224-47BC-A319-A538CB7A94CA}"/>
              </a:ext>
            </a:extLst>
          </p:cNvPr>
          <p:cNvSpPr txBox="1"/>
          <p:nvPr/>
        </p:nvSpPr>
        <p:spPr>
          <a:xfrm>
            <a:off x="16066209" y="3385209"/>
            <a:ext cx="23899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Transferability</a:t>
            </a:r>
          </a:p>
        </p:txBody>
      </p:sp>
    </p:spTree>
    <p:extLst>
      <p:ext uri="{BB962C8B-B14F-4D97-AF65-F5344CB8AC3E}">
        <p14:creationId xmlns:p14="http://schemas.microsoft.com/office/powerpoint/2010/main" val="9012855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E170E2A-86FD-4991-920B-403C203850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4173" y="-1778558"/>
            <a:ext cx="8062591" cy="858049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811C6885-0B35-40F3-894C-E704AA0F9C4D}"/>
              </a:ext>
            </a:extLst>
          </p:cNvPr>
          <p:cNvSpPr/>
          <p:nvPr/>
        </p:nvSpPr>
        <p:spPr>
          <a:xfrm>
            <a:off x="3361842" y="1778663"/>
            <a:ext cx="949903" cy="87466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592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D456892-B341-4988-B229-023A5CA0DA75}"/>
              </a:ext>
            </a:extLst>
          </p:cNvPr>
          <p:cNvCxnSpPr>
            <a:endCxn id="3" idx="1"/>
          </p:cNvCxnSpPr>
          <p:nvPr/>
        </p:nvCxnSpPr>
        <p:spPr>
          <a:xfrm flipV="1">
            <a:off x="1644178" y="1906758"/>
            <a:ext cx="1856783" cy="217612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3815F0F-DE75-472B-9F25-7B54242D79EE}"/>
              </a:ext>
            </a:extLst>
          </p:cNvPr>
          <p:cNvCxnSpPr>
            <a:endCxn id="3" idx="7"/>
          </p:cNvCxnSpPr>
          <p:nvPr/>
        </p:nvCxnSpPr>
        <p:spPr>
          <a:xfrm flipH="1" flipV="1">
            <a:off x="4172639" y="1906758"/>
            <a:ext cx="1446401" cy="217612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1212F64-EFE5-45F2-84CF-CE6E6EF5BC3D}"/>
              </a:ext>
            </a:extLst>
          </p:cNvPr>
          <p:cNvSpPr txBox="1"/>
          <p:nvPr/>
        </p:nvSpPr>
        <p:spPr>
          <a:xfrm>
            <a:off x="1644179" y="-699306"/>
            <a:ext cx="758364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8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a)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DDE4540-E44B-4A12-9F82-29CBAD7E70B5}"/>
              </a:ext>
            </a:extLst>
          </p:cNvPr>
          <p:cNvSpPr/>
          <p:nvPr/>
        </p:nvSpPr>
        <p:spPr>
          <a:xfrm>
            <a:off x="6548808" y="1924123"/>
            <a:ext cx="949903" cy="87466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592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5EE49D6-3F50-4642-AAA9-9A2EC076221F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5769529" y="1282200"/>
            <a:ext cx="779289" cy="280067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F389EFB-EA12-4620-8167-2C55598B3798}"/>
              </a:ext>
            </a:extLst>
          </p:cNvPr>
          <p:cNvCxnSpPr>
            <a:cxnSpLocks/>
            <a:stCxn id="7" idx="6"/>
          </p:cNvCxnSpPr>
          <p:nvPr/>
        </p:nvCxnSpPr>
        <p:spPr>
          <a:xfrm>
            <a:off x="7498718" y="1282207"/>
            <a:ext cx="1055742" cy="156427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8841A9C-F09B-49FA-A3B9-DB103C842BDA}"/>
              </a:ext>
            </a:extLst>
          </p:cNvPr>
          <p:cNvCxnSpPr>
            <a:cxnSpLocks/>
          </p:cNvCxnSpPr>
          <p:nvPr/>
        </p:nvCxnSpPr>
        <p:spPr>
          <a:xfrm>
            <a:off x="9372558" y="3847452"/>
            <a:ext cx="218394" cy="22812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6C8FB8C-8BDB-4C22-8010-B9F26F0CF1C1}"/>
              </a:ext>
            </a:extLst>
          </p:cNvPr>
          <p:cNvSpPr txBox="1"/>
          <p:nvPr/>
        </p:nvSpPr>
        <p:spPr>
          <a:xfrm>
            <a:off x="3136519" y="6328513"/>
            <a:ext cx="1400564" cy="4246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159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Study 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D9EBB6F-4D04-4728-AD29-DDCF6E92451B}"/>
              </a:ext>
            </a:extLst>
          </p:cNvPr>
          <p:cNvSpPr txBox="1"/>
          <p:nvPr/>
        </p:nvSpPr>
        <p:spPr>
          <a:xfrm>
            <a:off x="7153896" y="6357134"/>
            <a:ext cx="1400564" cy="4246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159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Study B</a:t>
            </a:r>
          </a:p>
        </p:txBody>
      </p:sp>
    </p:spTree>
    <p:extLst>
      <p:ext uri="{BB962C8B-B14F-4D97-AF65-F5344CB8AC3E}">
        <p14:creationId xmlns:p14="http://schemas.microsoft.com/office/powerpoint/2010/main" val="25623242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95AAFE0-63EE-4A7C-8DCA-C2137055FAD8}"/>
              </a:ext>
            </a:extLst>
          </p:cNvPr>
          <p:cNvSpPr/>
          <p:nvPr/>
        </p:nvSpPr>
        <p:spPr>
          <a:xfrm>
            <a:off x="6939360" y="-2656997"/>
            <a:ext cx="7720808" cy="39053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75928"/>
            <a:r>
              <a:rPr lang="en-GB" sz="2269" dirty="0">
                <a:solidFill>
                  <a:prstClr val="white"/>
                </a:solidFill>
                <a:latin typeface="Calibri" panose="020F0502020204030204"/>
              </a:rPr>
              <a:t>GLOBE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208B918-6063-4055-9D5E-8298A8C4DCBF}"/>
              </a:ext>
            </a:extLst>
          </p:cNvPr>
          <p:cNvSpPr txBox="1"/>
          <p:nvPr/>
        </p:nvSpPr>
        <p:spPr>
          <a:xfrm>
            <a:off x="7182321" y="2649479"/>
            <a:ext cx="4913241" cy="441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75928"/>
            <a:r>
              <a:rPr lang="en-GB" sz="2269" dirty="0">
                <a:solidFill>
                  <a:prstClr val="black"/>
                </a:solidFill>
                <a:latin typeface="Calibri" panose="020F0502020204030204"/>
              </a:rPr>
              <a:t>Predictability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FB736DD-AB3E-491D-A50F-BA359B39B095}"/>
              </a:ext>
            </a:extLst>
          </p:cNvPr>
          <p:cNvSpPr/>
          <p:nvPr/>
        </p:nvSpPr>
        <p:spPr>
          <a:xfrm>
            <a:off x="7182328" y="3516053"/>
            <a:ext cx="3023533" cy="18537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75928"/>
            <a:r>
              <a:rPr lang="en-GB" sz="2269" dirty="0">
                <a:solidFill>
                  <a:prstClr val="white"/>
                </a:solidFill>
                <a:latin typeface="Calibri" panose="020F0502020204030204"/>
              </a:rPr>
              <a:t>Map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CE29FA0-F869-485F-9DFD-D64CD8A5B696}"/>
              </a:ext>
            </a:extLst>
          </p:cNvPr>
          <p:cNvSpPr/>
          <p:nvPr/>
        </p:nvSpPr>
        <p:spPr>
          <a:xfrm>
            <a:off x="11645635" y="3516053"/>
            <a:ext cx="3014529" cy="18537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75928"/>
            <a:r>
              <a:rPr lang="en-GB" sz="2269" dirty="0">
                <a:solidFill>
                  <a:prstClr val="white"/>
                </a:solidFill>
                <a:latin typeface="Calibri" panose="020F0502020204030204"/>
              </a:rPr>
              <a:t>Split map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715F617-B1AD-4512-B392-5CAB6B239357}"/>
              </a:ext>
            </a:extLst>
          </p:cNvPr>
          <p:cNvSpPr txBox="1"/>
          <p:nvPr/>
        </p:nvSpPr>
        <p:spPr>
          <a:xfrm>
            <a:off x="12275538" y="2796157"/>
            <a:ext cx="2645591" cy="441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75928"/>
            <a:r>
              <a:rPr lang="en-GB" sz="2269" dirty="0">
                <a:solidFill>
                  <a:prstClr val="black"/>
                </a:solidFill>
                <a:latin typeface="Calibri" panose="020F0502020204030204"/>
              </a:rPr>
              <a:t>Transferability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61A6C95-34E8-48D5-A90B-3AA131BCBE9C}"/>
              </a:ext>
            </a:extLst>
          </p:cNvPr>
          <p:cNvCxnSpPr/>
          <p:nvPr/>
        </p:nvCxnSpPr>
        <p:spPr>
          <a:xfrm>
            <a:off x="11069721" y="3516052"/>
            <a:ext cx="0" cy="505721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C6AA638-3664-49DD-8591-D6B5D8602464}"/>
              </a:ext>
            </a:extLst>
          </p:cNvPr>
          <p:cNvCxnSpPr/>
          <p:nvPr/>
        </p:nvCxnSpPr>
        <p:spPr>
          <a:xfrm>
            <a:off x="7182321" y="6233631"/>
            <a:ext cx="0" cy="23396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F429EB2-373C-4988-8C2B-8D4C6D4B68FA}"/>
              </a:ext>
            </a:extLst>
          </p:cNvPr>
          <p:cNvCxnSpPr/>
          <p:nvPr/>
        </p:nvCxnSpPr>
        <p:spPr>
          <a:xfrm>
            <a:off x="7182325" y="7494016"/>
            <a:ext cx="302353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5AF73E8A-0488-4508-ABC2-CBF0EC5527FA}"/>
              </a:ext>
            </a:extLst>
          </p:cNvPr>
          <p:cNvSpPr/>
          <p:nvPr/>
        </p:nvSpPr>
        <p:spPr>
          <a:xfrm>
            <a:off x="7470286" y="6504171"/>
            <a:ext cx="395937" cy="5579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75928"/>
            <a:endParaRPr lang="en-GB" sz="2269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F12AB64-A1E1-4CAC-8AAA-F1FB9EDDFC72}"/>
              </a:ext>
            </a:extLst>
          </p:cNvPr>
          <p:cNvSpPr/>
          <p:nvPr/>
        </p:nvSpPr>
        <p:spPr>
          <a:xfrm>
            <a:off x="8586112" y="7151497"/>
            <a:ext cx="395937" cy="5579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75928"/>
            <a:endParaRPr lang="en-GB" sz="2269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EE6AA22-A216-4632-9D35-C197D3727B88}"/>
              </a:ext>
            </a:extLst>
          </p:cNvPr>
          <p:cNvSpPr/>
          <p:nvPr/>
        </p:nvSpPr>
        <p:spPr>
          <a:xfrm>
            <a:off x="8118187" y="6413610"/>
            <a:ext cx="395937" cy="5579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75928"/>
            <a:endParaRPr lang="en-GB" sz="2269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C12B1567-2C3D-4FA2-9210-FEBCF5646593}"/>
              </a:ext>
            </a:extLst>
          </p:cNvPr>
          <p:cNvSpPr/>
          <p:nvPr/>
        </p:nvSpPr>
        <p:spPr>
          <a:xfrm>
            <a:off x="9539964" y="6692558"/>
            <a:ext cx="395937" cy="5579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75928"/>
            <a:endParaRPr lang="en-GB" sz="2269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6470438-8BEA-417F-B13F-0DC51734FA05}"/>
              </a:ext>
            </a:extLst>
          </p:cNvPr>
          <p:cNvCxnSpPr/>
          <p:nvPr/>
        </p:nvCxnSpPr>
        <p:spPr>
          <a:xfrm>
            <a:off x="11717623" y="6233631"/>
            <a:ext cx="0" cy="23396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362428F-363F-4BDA-A32B-349F51986E4E}"/>
              </a:ext>
            </a:extLst>
          </p:cNvPr>
          <p:cNvCxnSpPr/>
          <p:nvPr/>
        </p:nvCxnSpPr>
        <p:spPr>
          <a:xfrm>
            <a:off x="11717626" y="7494016"/>
            <a:ext cx="302353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352C848A-3601-4C8F-8AE7-FCB502DA03E8}"/>
              </a:ext>
            </a:extLst>
          </p:cNvPr>
          <p:cNvSpPr/>
          <p:nvPr/>
        </p:nvSpPr>
        <p:spPr>
          <a:xfrm>
            <a:off x="12005587" y="6504171"/>
            <a:ext cx="395937" cy="5579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75928"/>
            <a:endParaRPr lang="en-GB" sz="2269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B052D94A-BDA9-4273-8DB3-ACCBD8F197FA}"/>
              </a:ext>
            </a:extLst>
          </p:cNvPr>
          <p:cNvSpPr/>
          <p:nvPr/>
        </p:nvSpPr>
        <p:spPr>
          <a:xfrm>
            <a:off x="13121415" y="7151497"/>
            <a:ext cx="395937" cy="5579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75928"/>
            <a:endParaRPr lang="en-GB" sz="2269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549C80BB-C846-4856-99DC-37B0381EAED4}"/>
              </a:ext>
            </a:extLst>
          </p:cNvPr>
          <p:cNvSpPr/>
          <p:nvPr/>
        </p:nvSpPr>
        <p:spPr>
          <a:xfrm>
            <a:off x="12653490" y="6413610"/>
            <a:ext cx="395937" cy="5579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75928"/>
            <a:endParaRPr lang="en-GB" sz="2269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86DD1FB7-2D44-42E9-8647-5070E2703F37}"/>
              </a:ext>
            </a:extLst>
          </p:cNvPr>
          <p:cNvSpPr/>
          <p:nvPr/>
        </p:nvSpPr>
        <p:spPr>
          <a:xfrm>
            <a:off x="14075268" y="6692558"/>
            <a:ext cx="395937" cy="5579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75928"/>
            <a:endParaRPr lang="en-GB" sz="2269">
              <a:solidFill>
                <a:prstClr val="whit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2991923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73</Words>
  <Application>Microsoft Office PowerPoint</Application>
  <PresentationFormat>Custom</PresentationFormat>
  <Paragraphs>32</Paragraphs>
  <Slides>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JUNG Martin</dc:creator>
  <cp:lastModifiedBy>JUNG Martin</cp:lastModifiedBy>
  <cp:revision>69</cp:revision>
  <dcterms:created xsi:type="dcterms:W3CDTF">2020-08-21T13:01:36Z</dcterms:created>
  <dcterms:modified xsi:type="dcterms:W3CDTF">2020-08-25T13:10:40Z</dcterms:modified>
</cp:coreProperties>
</file>